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7"/>
  </p:notesMasterIdLst>
  <p:sldIdLst>
    <p:sldId id="263" r:id="rId2"/>
    <p:sldId id="258" r:id="rId3"/>
    <p:sldId id="261" r:id="rId4"/>
    <p:sldId id="260" r:id="rId5"/>
    <p:sldId id="262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6"/>
  </p:normalViewPr>
  <p:slideViewPr>
    <p:cSldViewPr snapToGrid="0" snapToObjects="1" showGuides="1">
      <p:cViewPr varScale="1">
        <p:scale>
          <a:sx n="84" d="100"/>
          <a:sy n="84" d="100"/>
        </p:scale>
        <p:origin x="629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802713-E098-6749-87B7-6B1AF9EC43FE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B86533-9D2E-FA41-9479-05A20038FDB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87400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CB86533-9D2E-FA41-9479-05A20038FDB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55380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A482F52-CD2B-C144-A61F-7F30D72A9901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4289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C6418A-4841-B540-89BC-4034A33EEF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0C950D5-48A5-0840-AF3D-F2DA65A7DC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F0BA248-76F8-F245-B759-408FD3476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46A75998-D485-4B46-9DED-D5CE54262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7AF8995-2995-024D-A213-0F409A54C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8680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B9F1A72-430E-F547-AC02-2CF49DC635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B1DCC979-317F-714E-AEBE-7BED83B5D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CD434E-1708-C34A-8F37-B66D5B1A0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9E4ED4C-A9CE-2647-A1A2-C0246B770F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F4831BE-95EE-F94B-AE30-C57D7D4E6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6752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AA696190-693B-0440-953E-CB18809659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1858C402-D2C2-704D-969F-0EA10ED97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F1A95EE-B277-D042-AF08-57BB5F5BF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19AC1749-9EEC-A147-8DEA-3943A46B3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DDC5AFC-3EF9-084E-89A2-FD81D80D18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8564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979D3AD-02D5-874E-A330-12908413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AA97AF8-1D71-4A4A-9DF0-63DE1B9F16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09597B6B-ED9C-6942-B3E3-62609A636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DFF7584C-9829-3944-AF38-689AB83584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DBEE369B-2CD0-3646-9A4B-AA2D86404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437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B996FE-3616-4B4C-B5CC-53CA6A3909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6A2C1F83-461F-194E-9636-533DD014C5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C20B99A2-4A31-D140-A0BC-8063DFAB75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C7A1C5E6-E3C7-E846-9F48-1063A26A3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E21DF4F8-B5F6-A445-80D6-30CFECDB2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39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FA0BCD5-8ECB-914E-878C-8B2076713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12409F5-A69B-C84F-8776-B2C854655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7F41DDB-6E2B-0245-8A31-1B2E0522E6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49D16C5-064F-A540-A1B7-695E17913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E28E61A8-963E-1E4E-92AD-5D3AAEFC4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0EEE1437-178B-594F-92F6-777AC111A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265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660D6F0-8EF2-2E4C-9254-71E141FC3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058BA69-A494-B34A-96DC-DBEA054C27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B9F2AA6F-8D83-2447-AB38-BD8515E055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E001899A-A6DF-E249-960A-6AC48E78952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9A23662B-5AFC-E143-AA08-2FDDA5A2616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17C2E606-1A98-DE47-B6FD-A48E9ADDC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8C3995E4-839A-F34C-80F2-E252BA81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2CF3E0F-2779-2041-B5F3-EDB73B532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2949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56F49E4-5EFF-C746-BC0D-E5C9FFD9D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2AFECE8F-8A83-234E-8189-4BD60F848C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8E158FF-1413-9C44-BDB2-6FA02BDA1F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764A14F9-3BBF-D04E-A32C-63FF0B5931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817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AFE81BA9-C0A2-E640-8F0B-9BDCA4745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765D9724-78C3-3540-B9C4-2DADE621B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B46729D6-9BC2-C74D-91E8-F9FEE1B7E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3695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0C9DDBB-EED0-9247-9D28-F35D2C5E96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D679A79-17F9-484C-B33F-05C6471AF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104E733-FEEC-0942-8ED1-973B413B69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185DD895-BDAE-0A4E-AB2D-3067898D55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6870EA6F-45AA-7E4B-B812-1FE3656783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B12248CD-15DF-0747-B996-733C3B2549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497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D63E7D2-AEB8-E141-9843-613A82DB9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B91CFAEE-6B23-194A-86E3-6F059314E3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4C86CAB5-4ECF-3442-B863-B595A15EB9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3CB8C431-CF69-3640-B219-C7A9F366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8E1336F-CD9A-7041-8970-0BBD12C46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8ACB3CAA-AF52-8F4E-9769-76B8349CA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5394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C27D88E-8F14-0440-B0AF-2404956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B7393EA9-67F3-6448-A058-04273489B9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9A96BBC-6B6F-FA4C-865D-0D66CB403E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3EDDF-87E6-B942-A1A3-01228FDADD8A}" type="datetimeFigureOut">
              <a:rPr lang="ru-RU" smtClean="0"/>
              <a:t>18.06.2024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8609B891-B812-EC43-8852-A78439AFDB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B783C756-F03D-3E4E-BC40-87B06FBBB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BB7AE-0FEB-244B-9872-5F3109E6A4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21597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f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info@amplituda-tech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AC85064-C94C-954A-9103-BF31946F81E0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30EF6EF-38BC-B740-96B7-C95D0471C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8939" y="1938937"/>
            <a:ext cx="11394122" cy="1126359"/>
          </a:xfrm>
        </p:spPr>
        <p:txBody>
          <a:bodyPr>
            <a:noAutofit/>
          </a:bodyPr>
          <a:lstStyle/>
          <a:p>
            <a:pPr algn="l"/>
            <a:r>
              <a:rPr lang="ru-RU" sz="4400" dirty="0" smtClean="0">
                <a:solidFill>
                  <a:schemeClr val="bg1"/>
                </a:solidFill>
              </a:rPr>
              <a:t>Контроллер </a:t>
            </a:r>
            <a:r>
              <a:rPr lang="ru-RU" sz="4400" dirty="0" err="1" smtClean="0">
                <a:solidFill>
                  <a:schemeClr val="bg1"/>
                </a:solidFill>
              </a:rPr>
              <a:t>бесколлекторных</a:t>
            </a:r>
            <a:r>
              <a:rPr lang="ru-RU" sz="4400" dirty="0" smtClean="0">
                <a:solidFill>
                  <a:schemeClr val="bg1"/>
                </a:solidFill>
              </a:rPr>
              <a:t> электродвигателей</a:t>
            </a:r>
            <a:r>
              <a:rPr lang="en-US" sz="4400" dirty="0" smtClean="0">
                <a:solidFill>
                  <a:schemeClr val="bg1"/>
                </a:solidFill>
              </a:rPr>
              <a:t> (ESC)</a:t>
            </a:r>
            <a:endParaRPr lang="ru-RU" sz="4400" dirty="0">
              <a:solidFill>
                <a:schemeClr val="bg1"/>
              </a:solidFill>
            </a:endParaRPr>
          </a:p>
        </p:txBody>
      </p:sp>
      <p:sp>
        <p:nvSpPr>
          <p:cNvPr id="5" name="Заголовок 1">
            <a:extLst>
              <a:ext uri="{FF2B5EF4-FFF2-40B4-BE49-F238E27FC236}">
                <a16:creationId xmlns:a16="http://schemas.microsoft.com/office/drawing/2014/main" xmlns="" id="{B5253EA1-6DAD-4644-936F-65DD8B70897D}"/>
              </a:ext>
            </a:extLst>
          </p:cNvPr>
          <p:cNvSpPr txBox="1">
            <a:spLocks/>
          </p:cNvSpPr>
          <p:nvPr/>
        </p:nvSpPr>
        <p:spPr>
          <a:xfrm>
            <a:off x="398939" y="2502116"/>
            <a:ext cx="11394122" cy="112635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3200" dirty="0">
                <a:solidFill>
                  <a:schemeClr val="bg1"/>
                </a:solidFill>
              </a:rPr>
              <a:t>Разработка ООО «Амплитуда»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488514F2-78C5-7242-BACA-28C4CE0E12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43216" y="5756164"/>
            <a:ext cx="4271765" cy="7306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114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94710DF5-1A45-B941-9457-3C086B1B2FB4}"/>
              </a:ext>
            </a:extLst>
          </p:cNvPr>
          <p:cNvSpPr/>
          <p:nvPr/>
        </p:nvSpPr>
        <p:spPr>
          <a:xfrm>
            <a:off x="6096000" y="466806"/>
            <a:ext cx="6096000" cy="5766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25D0DC7-0811-7D43-AD0F-8C5248297982}"/>
              </a:ext>
            </a:extLst>
          </p:cNvPr>
          <p:cNvSpPr txBox="1"/>
          <p:nvPr/>
        </p:nvSpPr>
        <p:spPr>
          <a:xfrm>
            <a:off x="430306" y="580913"/>
            <a:ext cx="518518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Контроллер </a:t>
            </a:r>
            <a:r>
              <a:rPr lang="ru-RU" sz="2800" dirty="0" err="1"/>
              <a:t>бесколлекторных</a:t>
            </a:r>
            <a:r>
              <a:rPr lang="ru-RU" sz="2800" dirty="0"/>
              <a:t> электродвигателей</a:t>
            </a:r>
            <a:r>
              <a:rPr lang="en-US" sz="2800" dirty="0"/>
              <a:t> (ESC)</a:t>
            </a:r>
            <a:r>
              <a:rPr lang="ru-RU" sz="2800" dirty="0" smtClean="0"/>
              <a:t>- </a:t>
            </a:r>
            <a:r>
              <a:rPr lang="ru-RU" sz="2800" dirty="0"/>
              <a:t>электронное устройство, управляющее </a:t>
            </a:r>
            <a:r>
              <a:rPr lang="ru-RU" sz="2800" dirty="0" smtClean="0"/>
              <a:t>электродвигателями </a:t>
            </a:r>
            <a:r>
              <a:rPr lang="ru-RU" sz="2800" dirty="0"/>
              <a:t>беспилотного летательного аппарата (БПЛА)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AAB63A2-8D4F-8144-9E57-972C316367FE}"/>
              </a:ext>
            </a:extLst>
          </p:cNvPr>
          <p:cNvSpPr txBox="1"/>
          <p:nvPr/>
        </p:nvSpPr>
        <p:spPr>
          <a:xfrm>
            <a:off x="6284258" y="580913"/>
            <a:ext cx="5477435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Ключевой функционал:</a:t>
            </a:r>
          </a:p>
          <a:p>
            <a:endParaRPr lang="ru-RU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Поддержка 4 </a:t>
            </a:r>
            <a:r>
              <a:rPr lang="ru-RU" sz="1600" dirty="0" err="1" smtClean="0"/>
              <a:t>бесколлекторных</a:t>
            </a:r>
            <a:r>
              <a:rPr lang="ru-RU" sz="1600" dirty="0" smtClean="0"/>
              <a:t> </a:t>
            </a:r>
            <a:r>
              <a:rPr lang="ru-RU" sz="1600" dirty="0" smtClean="0"/>
              <a:t>электродвигателей(4в1)</a:t>
            </a: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Поддержка протоколов: PWM, двусторонний </a:t>
            </a:r>
            <a:r>
              <a:rPr lang="en-US" sz="1600" dirty="0" err="1" smtClean="0"/>
              <a:t>Dshot</a:t>
            </a:r>
            <a:r>
              <a:rPr lang="ru-RU" sz="1600" dirty="0" smtClean="0"/>
              <a:t>  300 / 600.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32-битный </a:t>
            </a:r>
            <a:r>
              <a:rPr lang="en-US" sz="1600" dirty="0" smtClean="0"/>
              <a:t>ESC</a:t>
            </a:r>
            <a:r>
              <a:rPr lang="ru-RU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Ток:</a:t>
            </a:r>
            <a:r>
              <a:rPr lang="ru-RU" sz="1600" dirty="0" smtClean="0"/>
              <a:t> </a:t>
            </a:r>
            <a:r>
              <a:rPr lang="ru-RU" sz="1600" dirty="0" smtClean="0"/>
              <a:t>до </a:t>
            </a:r>
            <a:r>
              <a:rPr lang="ru-RU" sz="1600" dirty="0" smtClean="0"/>
              <a:t>65А.</a:t>
            </a:r>
            <a:endParaRPr lang="ru-RU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Максимальный выход ШИМ до 96кГц (по умолчанию 48кГц).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Поддержка АКБ 4-6</a:t>
            </a:r>
            <a:r>
              <a:rPr lang="en-US" sz="1600" dirty="0" smtClean="0"/>
              <a:t>S</a:t>
            </a:r>
            <a:r>
              <a:rPr lang="ru-RU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Выходное напряжение (</a:t>
            </a:r>
            <a:r>
              <a:rPr lang="en-US" sz="1600" dirty="0" smtClean="0"/>
              <a:t>VBAT)</a:t>
            </a:r>
            <a:r>
              <a:rPr lang="ru-RU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Монтажные отверстия 30,5х30,5 мм.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Размеры: </a:t>
            </a:r>
            <a:r>
              <a:rPr lang="ru-RU" sz="1600" dirty="0" smtClean="0"/>
              <a:t>51</a:t>
            </a:r>
            <a:r>
              <a:rPr lang="en-US" sz="1600" dirty="0" smtClean="0"/>
              <a:t>x3</a:t>
            </a:r>
            <a:r>
              <a:rPr lang="ru-RU" sz="1600" dirty="0" smtClean="0"/>
              <a:t>6</a:t>
            </a:r>
            <a:r>
              <a:rPr lang="en-US" sz="1600" dirty="0" smtClean="0"/>
              <a:t>x</a:t>
            </a:r>
            <a:r>
              <a:rPr lang="ru-RU" sz="1600" dirty="0" smtClean="0"/>
              <a:t>3</a:t>
            </a:r>
            <a:r>
              <a:rPr lang="en-US" sz="1600" dirty="0" smtClean="0"/>
              <a:t> </a:t>
            </a:r>
            <a:r>
              <a:rPr lang="ru-RU" sz="1600" dirty="0"/>
              <a:t>мм</a:t>
            </a:r>
            <a:r>
              <a:rPr lang="ru-RU" sz="1600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Вес: 13,8 </a:t>
            </a:r>
            <a:r>
              <a:rPr lang="ru-RU" sz="1600" dirty="0" smtClean="0"/>
              <a:t>г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 smtClean="0"/>
              <a:t>Интегрированный источник питания для полётного контроллера «Амплитуда» </a:t>
            </a:r>
            <a:r>
              <a:rPr lang="ru-RU" sz="1600" dirty="0" smtClean="0"/>
              <a:t>(</a:t>
            </a:r>
            <a:r>
              <a:rPr lang="en-US" sz="1600" dirty="0" smtClean="0"/>
              <a:t>BEC</a:t>
            </a:r>
            <a:r>
              <a:rPr lang="ru-RU" sz="1600" dirty="0" smtClean="0"/>
              <a:t>).</a:t>
            </a:r>
            <a:endParaRPr lang="ru-RU" sz="1600" dirty="0" smtClean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EBC1DC5A-E6DD-0D4A-A48D-E68BA4E109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7035" y="6102659"/>
            <a:ext cx="2039461" cy="3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4184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xmlns="" id="{721829B0-CDAC-AE4F-9998-4AB1F7CEB167}"/>
              </a:ext>
            </a:extLst>
          </p:cNvPr>
          <p:cNvSpPr/>
          <p:nvPr/>
        </p:nvSpPr>
        <p:spPr>
          <a:xfrm>
            <a:off x="6096000" y="466806"/>
            <a:ext cx="6096000" cy="57668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DFFF40D-3EA3-C341-BABD-1FC0F3491E2E}"/>
              </a:ext>
            </a:extLst>
          </p:cNvPr>
          <p:cNvSpPr txBox="1"/>
          <p:nvPr/>
        </p:nvSpPr>
        <p:spPr>
          <a:xfrm>
            <a:off x="430306" y="580913"/>
            <a:ext cx="480209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Контроллер </a:t>
            </a:r>
            <a:r>
              <a:rPr lang="ru-RU" sz="2800" dirty="0" err="1"/>
              <a:t>бесколлекторных</a:t>
            </a:r>
            <a:r>
              <a:rPr lang="ru-RU" sz="2800" dirty="0"/>
              <a:t> электродвигателей</a:t>
            </a:r>
            <a:r>
              <a:rPr lang="en-US" sz="2800" dirty="0"/>
              <a:t> (ESC) </a:t>
            </a:r>
            <a:endParaRPr lang="ru-RU" sz="2800" dirty="0" smtClean="0"/>
          </a:p>
          <a:p>
            <a:r>
              <a:rPr lang="ru-RU" sz="2800" dirty="0" smtClean="0"/>
              <a:t>ООО </a:t>
            </a:r>
            <a:r>
              <a:rPr lang="ru-RU" sz="2800" dirty="0"/>
              <a:t>«Амплитуда»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20E84E14-30A0-BA47-8E5F-A300A2A97714}"/>
              </a:ext>
            </a:extLst>
          </p:cNvPr>
          <p:cNvSpPr txBox="1"/>
          <p:nvPr/>
        </p:nvSpPr>
        <p:spPr>
          <a:xfrm>
            <a:off x="6284258" y="580913"/>
            <a:ext cx="57858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Ключевые преимущества: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Стандартный монтажный </a:t>
            </a:r>
            <a:r>
              <a:rPr lang="ru-RU" dirty="0"/>
              <a:t>размер для </a:t>
            </a:r>
            <a:r>
              <a:rPr lang="en-US" dirty="0"/>
              <a:t>FPV</a:t>
            </a:r>
            <a:r>
              <a:rPr lang="ru-RU" dirty="0"/>
              <a:t> </a:t>
            </a:r>
            <a:r>
              <a:rPr lang="ru-RU" dirty="0" err="1"/>
              <a:t>дронов</a:t>
            </a:r>
            <a:r>
              <a:rPr lang="ru-RU" dirty="0"/>
              <a:t> (30мм/30мм и вес </a:t>
            </a:r>
            <a:r>
              <a:rPr lang="ru-RU" dirty="0" smtClean="0"/>
              <a:t>13.8г).</a:t>
            </a: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Производство и монтаж в </a:t>
            </a:r>
            <a:r>
              <a:rPr lang="ru-RU" dirty="0" smtClean="0"/>
              <a:t>России.</a:t>
            </a:r>
            <a:endParaRPr lang="ru-RU" dirty="0"/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/>
              <a:t>Работа как с распространенным программным обеспечением, так и с собственным</a:t>
            </a:r>
            <a:r>
              <a:rPr lang="ru-RU" dirty="0"/>
              <a:t>.</a:t>
            </a:r>
            <a:endParaRPr lang="en-US" dirty="0" smtClean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BFFE7CD-14E0-A64E-95E1-4D60BA056B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7035" y="6102659"/>
            <a:ext cx="2039461" cy="3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0021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B1D7CEBF-F5FC-1A48-B75B-508ABF32E2DA}"/>
              </a:ext>
            </a:extLst>
          </p:cNvPr>
          <p:cNvSpPr/>
          <p:nvPr/>
        </p:nvSpPr>
        <p:spPr>
          <a:xfrm>
            <a:off x="4572000" y="4226"/>
            <a:ext cx="7619999" cy="6853773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4FDC139D-6B6E-E344-8CC3-EA08B5BD5051}"/>
              </a:ext>
            </a:extLst>
          </p:cNvPr>
          <p:cNvSpPr txBox="1"/>
          <p:nvPr/>
        </p:nvSpPr>
        <p:spPr>
          <a:xfrm>
            <a:off x="430305" y="580913"/>
            <a:ext cx="423608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Контроллер </a:t>
            </a:r>
            <a:r>
              <a:rPr lang="ru-RU" sz="2800" dirty="0" err="1"/>
              <a:t>бесколлекторных</a:t>
            </a:r>
            <a:r>
              <a:rPr lang="ru-RU" sz="2800" dirty="0"/>
              <a:t> электродвигателей</a:t>
            </a:r>
            <a:r>
              <a:rPr lang="en-US" sz="2800" dirty="0"/>
              <a:t> (ESC) </a:t>
            </a:r>
            <a:endParaRPr lang="ru-RU" sz="2800" dirty="0" smtClean="0"/>
          </a:p>
          <a:p>
            <a:r>
              <a:rPr lang="ru-RU" sz="2800" dirty="0" smtClean="0"/>
              <a:t>ООО </a:t>
            </a:r>
            <a:r>
              <a:rPr lang="ru-RU" sz="2800" dirty="0"/>
              <a:t>«Амплитуда»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12BC3A63-BA4E-3542-9397-A80425264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43287" y="5427433"/>
            <a:ext cx="2039461" cy="3488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6360" y="475488"/>
            <a:ext cx="2889504" cy="3701825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2560" y="475488"/>
            <a:ext cx="2846832" cy="370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58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1ECAC0A2-0804-EE4B-9EC1-311D8B9C818A}"/>
              </a:ext>
            </a:extLst>
          </p:cNvPr>
          <p:cNvSpPr/>
          <p:nvPr/>
        </p:nvSpPr>
        <p:spPr>
          <a:xfrm>
            <a:off x="0" y="358169"/>
            <a:ext cx="6096000" cy="1083356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59C27206-2612-554C-8F4C-3F6141E8609B}"/>
              </a:ext>
            </a:extLst>
          </p:cNvPr>
          <p:cNvSpPr txBox="1"/>
          <p:nvPr/>
        </p:nvSpPr>
        <p:spPr>
          <a:xfrm>
            <a:off x="430306" y="580913"/>
            <a:ext cx="51851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rgbClr val="C00000"/>
                </a:solidFill>
              </a:rPr>
              <a:t>Контакты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727B5BFC-E680-E34E-A6AC-95B222E203A4}"/>
              </a:ext>
            </a:extLst>
          </p:cNvPr>
          <p:cNvSpPr txBox="1"/>
          <p:nvPr/>
        </p:nvSpPr>
        <p:spPr>
          <a:xfrm>
            <a:off x="430306" y="2014380"/>
            <a:ext cx="109190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Игорь Иванов</a:t>
            </a:r>
          </a:p>
          <a:p>
            <a:r>
              <a:rPr lang="ru-RU" sz="2400" dirty="0"/>
              <a:t>Директор ООО «Амплитуда»</a:t>
            </a:r>
          </a:p>
          <a:p>
            <a:r>
              <a:rPr lang="ru-RU" sz="2400" dirty="0"/>
              <a:t>+7-903-395-45-58</a:t>
            </a:r>
            <a:endParaRPr lang="ru-RU" sz="3200" dirty="0"/>
          </a:p>
          <a:p>
            <a:r>
              <a:rPr lang="en-US" sz="2400" dirty="0">
                <a:hlinkClick r:id="rId2"/>
              </a:rPr>
              <a:t>info@amplituda-tech.ru</a:t>
            </a:r>
            <a:endParaRPr lang="ru-RU" sz="2400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0FE39F11-153C-E64A-B505-BC70B3FD35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97035" y="6102659"/>
            <a:ext cx="2039461" cy="3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325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4061</TotalTime>
  <Words>173</Words>
  <Application>Microsoft Office PowerPoint</Application>
  <PresentationFormat>Широкоэкранный</PresentationFormat>
  <Paragraphs>34</Paragraphs>
  <Slides>5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Тема Office</vt:lpstr>
      <vt:lpstr>Контроллер бесколлекторных электродвигателей (ESC)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Полетный контроллер</dc:title>
  <dc:creator>Microsoft Office User</dc:creator>
  <cp:lastModifiedBy>Настя</cp:lastModifiedBy>
  <cp:revision>31</cp:revision>
  <dcterms:created xsi:type="dcterms:W3CDTF">2024-01-14T17:13:36Z</dcterms:created>
  <dcterms:modified xsi:type="dcterms:W3CDTF">2024-06-18T12:23:21Z</dcterms:modified>
</cp:coreProperties>
</file>